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56" r:id="rId3"/>
    <p:sldId id="258" r:id="rId4"/>
    <p:sldId id="260" r:id="rId5"/>
    <p:sldId id="261" r:id="rId6"/>
    <p:sldId id="263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F62A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90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83DF03-3C5D-4730-A27C-55323633A87D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288128-155D-4397-A17A-60463DC16BB9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 spd="slow" advClick="0" advTm="5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E7F77-B12A-4CE8-B97A-62EA264EFF69}" type="datetimeFigureOut">
              <a:rPr lang="es-ES" smtClean="0"/>
              <a:pPr/>
              <a:t>25/03/2020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76B43-FD31-45E6-8515-1790391E39B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M&#170;Pilar\Desktop\musica%20pen%20ludo\I%20Will%20Survive.mp3" TargetMode="External"/><Relationship Id="rId5" Type="http://schemas.openxmlformats.org/officeDocument/2006/relationships/image" Target="../media/image2.png"/><Relationship Id="rId4" Type="http://schemas.openxmlformats.org/officeDocument/2006/relationships/image" Target="file:///A:\Anagramaludo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A:\Anagramaludo.jpg"/>
          <p:cNvPicPr>
            <a:picLocks noGrp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2214545" y="285729"/>
            <a:ext cx="47243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571736" y="5000637"/>
            <a:ext cx="3930651" cy="1576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Ludoteca Municipal</a:t>
            </a:r>
          </a:p>
          <a:p>
            <a:pPr algn="ctr" rtl="0"/>
            <a:r>
              <a:rPr lang="es-ES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   de </a:t>
            </a:r>
            <a:r>
              <a:rPr lang="es-ES" sz="18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Binéfar</a:t>
            </a:r>
            <a:endParaRPr lang="es-ES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pic>
        <p:nvPicPr>
          <p:cNvPr id="8" name="I Will Surviv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357982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3 EN RAYA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En la Ludo, nos encanta hacer manualidades, así que: ahí van varias ideas para crear tu propio TRES EN RAYA.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Primero lo haremos: necesitas un folio o mejor cartulina, lo recortas en forma de cuadrado. (Que te ayuden los papis si no te sale).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Tienes que dividir el cuadrado en nueve cuadrados y pintarlos como tú quieras.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Ahora tenemos que hacer las piezas.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Son seis, tres de una manera y tres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de otra.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Y  aquí, es donde puedes hacer lo que quieras.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Tu TRES EN RAYA DE..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Primavera: dibujas tres flores y tres mariposas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Futbolero: dibuja seis camisetas y decora tres de un equipo y tres de otro. Yo seguro que  elijo al Huesca y al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Binéfar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… ¿Y tu?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Y si te gusta mucho Mickey Mouse, dibuja la silueta de su cabeza en dos colores.</a:t>
            </a:r>
          </a:p>
          <a:p>
            <a:endParaRPr lang="es-ES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TRES EN RAYA &quot;BARCELONA F.C.&quot; 3 En Raya, Gatos, Dia Del Padre, Personalizar, Fieltro, Juegos, Hacer, Creatividad, Proyectos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3" y="0"/>
            <a:ext cx="3571868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TRES EN RAYA &quot;REAL MADRID&quot; Juego Tres En Raya, 3 En Raya, Juegos Caseros, Dulces Para Niños, Cumple Futbol, Cumpleaños Futbol, Manualidades Para Regalar, Juegos Didacticos, Libro Sensori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3643307" cy="31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de tres en raya casero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357" y="3929043"/>
            <a:ext cx="5500727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6 Imagen" descr="Resultado de imagen de imagenes cabeza pensando niños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1500175"/>
            <a:ext cx="2000264" cy="2490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imagenes carreras de chapas niñ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0F62A"/>
          </a:solid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¿¿¿HACEMOS UNA CARRERA???? </a:t>
            </a:r>
          </a:p>
          <a:p>
            <a:pPr>
              <a:buNone/>
            </a:pPr>
            <a:r>
              <a:rPr lang="es-ES" dirty="0" smtClean="0"/>
              <a:t> 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Seguramente la mayoría de nuestros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chic@s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vivís en un piso, y no tenéis espacio para hacer una carrera…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No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!!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¡Vamos a crear nuestro circuito!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Solo necesitas una cartulina o cartón grande, unas pinturas o celo de colores o unos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rotus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…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Dibuja un circuito, como más te guste.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En el circuito, dibuja la salida y la meta.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Pídele a los papis, dos chapas de alguno de esos refrescos que os habéis bebido, serán tus Fórmula Uno.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Ya lo tenemos todo!!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Ahora las dos chapas, o bólidos, los colocáis en la línea de salida, solo podéis avanzar empujando a poquitos con los dedos, o soplando.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Si vuestros bólidos se salen del circuitos debéis volver a empezar.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Ojoooo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… que viene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curvaaaa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!!!</a:t>
            </a:r>
          </a:p>
          <a:p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imagenes carreras de chapas niños"/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0"/>
            <a:ext cx="4419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de juegos de interior con niños de 4 a 8 año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3214686"/>
            <a:ext cx="542928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de imagen de casita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diciendo adios gif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57356" y="214290"/>
            <a:ext cx="4572032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smtClean="0"/>
              <a:t>PEQUEÑOS JUEGOS</a:t>
            </a:r>
            <a:br>
              <a:rPr lang="es-ES" dirty="0" smtClean="0"/>
            </a:br>
            <a:r>
              <a:rPr lang="es-ES" dirty="0" smtClean="0"/>
              <a:t>GRANDES MOMENTOS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357167"/>
            <a:ext cx="8715436" cy="5768997"/>
          </a:xfrm>
          <a:solidFill>
            <a:srgbClr val="00B0F0"/>
          </a:solidFill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s-ES" dirty="0"/>
              <a:t> </a:t>
            </a:r>
          </a:p>
          <a:p>
            <a:pPr>
              <a:buNone/>
            </a:pPr>
            <a:r>
              <a:rPr lang="es-ES" dirty="0"/>
              <a:t>	</a:t>
            </a:r>
            <a:r>
              <a:rPr lang="es-ES" sz="2600" b="1" dirty="0" smtClean="0">
                <a:latin typeface="Arial" pitchFamily="34" charset="0"/>
                <a:cs typeface="Arial" pitchFamily="34" charset="0"/>
              </a:rPr>
              <a:t>¿</a:t>
            </a:r>
            <a:r>
              <a:rPr lang="es-ES" sz="2600" b="1" dirty="0">
                <a:latin typeface="Arial" pitchFamily="34" charset="0"/>
                <a:cs typeface="Arial" pitchFamily="34" charset="0"/>
              </a:rPr>
              <a:t>A QUÉ HUELE AQUÍ?</a:t>
            </a:r>
          </a:p>
          <a:p>
            <a:pPr>
              <a:buNone/>
            </a:pPr>
            <a:r>
              <a:rPr lang="es-ES" sz="26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	En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una habitación, mamá o papá, esconderán una cosa olorosa,  que huela bien, o que haya perfumado. El olor se tiene que notar.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	El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resto esperamos fuera, con la puerta cerrada, sale mama, nos tapa los ojos y nos ayuda a entrar de uno en uno.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	Debemos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encontrar el objeto mediante nuestro olfato y tacto, mama nos vigila para que no tropecemos.</a:t>
            </a:r>
          </a:p>
          <a:p>
            <a:pPr>
              <a:buNone/>
            </a:pPr>
            <a:r>
              <a:rPr lang="es-ES" sz="2600" dirty="0" smtClean="0">
                <a:latin typeface="Arial" pitchFamily="34" charset="0"/>
                <a:cs typeface="Arial" pitchFamily="34" charset="0"/>
              </a:rPr>
              <a:t>	El </a:t>
            </a:r>
            <a:r>
              <a:rPr lang="es-ES" sz="2600" dirty="0">
                <a:latin typeface="Arial" pitchFamily="34" charset="0"/>
                <a:cs typeface="Arial" pitchFamily="34" charset="0"/>
              </a:rPr>
              <a:t>que consiga hacerlo en menos tiempo, gana el juego.</a:t>
            </a:r>
          </a:p>
          <a:p>
            <a:pPr>
              <a:buNone/>
            </a:pPr>
            <a:r>
              <a:rPr lang="es-ES" sz="2600" dirty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/>
              <a:t> </a:t>
            </a:r>
          </a:p>
          <a:p>
            <a:pPr>
              <a:buNone/>
            </a:pPr>
            <a:r>
              <a:rPr lang="es-ES" dirty="0"/>
              <a:t> </a:t>
            </a:r>
          </a:p>
          <a:p>
            <a:pPr>
              <a:buNone/>
            </a:pPr>
            <a:r>
              <a:rPr lang="es-ES" dirty="0"/>
              <a:t> </a:t>
            </a:r>
          </a:p>
          <a:p>
            <a:endParaRPr lang="es-ES" dirty="0" smtClean="0"/>
          </a:p>
          <a:p>
            <a:pPr>
              <a:buNone/>
            </a:pPr>
            <a:r>
              <a:rPr lang="es-ES" dirty="0"/>
              <a:t> </a:t>
            </a:r>
          </a:p>
          <a:p>
            <a:endParaRPr lang="es-ES" dirty="0"/>
          </a:p>
        </p:txBody>
      </p:sp>
      <p:pic>
        <p:nvPicPr>
          <p:cNvPr id="4" name="3 Imagen" descr="Resultado de imagen de niños oliendo algo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5" y="3857628"/>
            <a:ext cx="3500463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64294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2200" b="1" dirty="0" smtClean="0">
                <a:latin typeface="Arial" pitchFamily="34" charset="0"/>
                <a:cs typeface="Arial" pitchFamily="34" charset="0"/>
              </a:rPr>
              <a:t>CREA TU PUZZLE</a:t>
            </a:r>
          </a:p>
          <a:p>
            <a:pPr>
              <a:buNone/>
            </a:pPr>
            <a:r>
              <a:rPr lang="es-ES" sz="19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s-ES" sz="2200" dirty="0" smtClean="0">
                <a:latin typeface="Arial" pitchFamily="34" charset="0"/>
                <a:cs typeface="Arial" pitchFamily="34" charset="0"/>
              </a:rPr>
              <a:t>Seguro que tenéis en casa revistas con posters, o dibujos de paisajes…. 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Pues bien, cogemos varias de estas fotos, las cortamos en trozos, según los años que tengáis, estos trocitos pueden ser más o menos grandes.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Juntamos todos los trocitos en una mesa, les damos un par de vueltas, y venga…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Entre todos tenemos que conseguir unir las imágenes.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Podéis ir colocándolas encima de un folio blanco, y luego pegarlas.</a:t>
            </a:r>
          </a:p>
          <a:p>
            <a:pPr>
              <a:buNone/>
            </a:pPr>
            <a:r>
              <a:rPr lang="es-ES" sz="2200" dirty="0" smtClean="0">
                <a:latin typeface="Arial" pitchFamily="34" charset="0"/>
                <a:cs typeface="Arial" pitchFamily="34" charset="0"/>
              </a:rPr>
              <a:t>	 </a:t>
            </a:r>
          </a:p>
          <a:p>
            <a:endParaRPr lang="es-ES" dirty="0"/>
          </a:p>
        </p:txBody>
      </p:sp>
      <p:pic>
        <p:nvPicPr>
          <p:cNvPr id="5" name="4 Imagen" descr="Resultado de imagen de trocitos de revista pegados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3" y="4286256"/>
            <a:ext cx="3643339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3" y="214290"/>
            <a:ext cx="8715436" cy="664371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sz="2800" b="1" dirty="0" smtClean="0">
                <a:latin typeface="Arial" pitchFamily="34" charset="0"/>
                <a:cs typeface="Arial" pitchFamily="34" charset="0"/>
              </a:rPr>
              <a:t>TODO EN SU SITIO</a:t>
            </a:r>
          </a:p>
          <a:p>
            <a:pPr>
              <a:buNone/>
            </a:pPr>
            <a:r>
              <a:rPr lang="es-ES" sz="28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/>
              <a:t>	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A ver si nos fijamos!!!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En este juego uno de vosotros pone encima de una mesa diferentes objetos, varios, según la edad que tengáis, pues ponéis más o menos.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Mientras uno de vosotros coloca los objetos, los demás no miran.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Una vez colocados, el resto de la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family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, se gira, y observa los objetos durante un minuto, más o menos.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El primero esta vez será papá, le vendamos los ojos.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Hacemos una foto, para saber cómo están colocados, entonces movemos los objetos y destapamos los ojos de papá.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Papá tiene que volver a colocar los objetos como estaban.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¿Lo conseguirá? ¿En cuánto tiempo?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Lo podemos ir haciendo todos.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¡¡¡A ver quien lo consigue antes!!!</a:t>
            </a:r>
          </a:p>
          <a:p>
            <a:endParaRPr lang="es-ES" dirty="0"/>
          </a:p>
        </p:txBody>
      </p:sp>
      <p:pic>
        <p:nvPicPr>
          <p:cNvPr id="4" name="3 Imagen" descr="Resultado de imagen de imagenes de una mesa con objetos encima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3" y="4500570"/>
            <a:ext cx="3214711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Marcador de contenido" descr="Resultado de imagen de imagenes niños jugando a la rayuela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1" y="214290"/>
            <a:ext cx="857256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1" y="39290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457200"/>
            <a:ext cx="79295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                </a:t>
            </a:r>
            <a:endParaRPr kumimoji="0" lang="es-E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Marcador de contenido"/>
          <p:cNvSpPr>
            <a:spLocks noGrp="1"/>
          </p:cNvSpPr>
          <p:nvPr>
            <p:ph idx="1"/>
          </p:nvPr>
        </p:nvSpPr>
        <p:spPr>
          <a:xfrm>
            <a:off x="457200" y="1"/>
            <a:ext cx="8229600" cy="61261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s-ES" dirty="0" smtClean="0"/>
              <a:t>	</a:t>
            </a:r>
            <a:r>
              <a:rPr lang="es-ES" b="1" dirty="0" smtClean="0">
                <a:latin typeface="Arial" pitchFamily="34" charset="0"/>
                <a:cs typeface="Arial" pitchFamily="34" charset="0"/>
              </a:rPr>
              <a:t> LA RAYUELA </a:t>
            </a:r>
            <a:r>
              <a:rPr lang="es-ES" dirty="0" smtClean="0"/>
              <a:t>(este no lo explico)</a:t>
            </a:r>
          </a:p>
          <a:p>
            <a:pPr>
              <a:buNone/>
            </a:pPr>
            <a:r>
              <a:rPr lang="es-ES" dirty="0" smtClean="0"/>
              <a:t>	                 </a:t>
            </a:r>
          </a:p>
          <a:p>
            <a:pPr>
              <a:buNone/>
            </a:pPr>
            <a:r>
              <a:rPr lang="es-ES" dirty="0" smtClean="0"/>
              <a:t>                        </a:t>
            </a:r>
            <a:r>
              <a:rPr lang="es-ES" dirty="0" err="1" smtClean="0">
                <a:latin typeface="Arial" pitchFamily="34" charset="0"/>
                <a:cs typeface="Arial" pitchFamily="34" charset="0"/>
              </a:rPr>
              <a:t>Todooos</a:t>
            </a:r>
            <a:r>
              <a:rPr lang="es-ES" dirty="0" smtClean="0">
                <a:latin typeface="Arial" pitchFamily="34" charset="0"/>
                <a:cs typeface="Arial" pitchFamily="34" charset="0"/>
              </a:rPr>
              <a:t> los papás y mamás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                   saben jugar.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                  ¿Tenéis garaje en casa? 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                  Si vivís en una casa particular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                  y tenéis garaje, es hora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                  de decorarlo.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Si vivís en un piso, no hay problema, seguro que los papas tienen de esos rollos de mantel, si es así, ponemos un trozo bien grande en el suelo y nos dibujamos nuestra rayuela o estribillo.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Si tampoco tenemos mantel,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podéis dibujar en folios y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pegarlos con celo al suelo.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>
              <a:buNone/>
            </a:pPr>
            <a:r>
              <a:rPr lang="es-ES" dirty="0" smtClean="0">
                <a:latin typeface="Arial" pitchFamily="34" charset="0"/>
                <a:cs typeface="Arial" pitchFamily="34" charset="0"/>
              </a:rPr>
              <a:t>	Y… ya está!! A jugar!!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juegos de interior con niños de 4 a 8 año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3" y="0"/>
            <a:ext cx="64293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4 Imagen" descr="Resultado de imagen de imagenes niños jugando a la rayuela en cas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2928927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 descr="Resultado de imagen de imagenes ojos divertidos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3786191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Resultado de imagen de tres en raya casero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8</Words>
  <Application>Microsoft Office PowerPoint</Application>
  <PresentationFormat>Presentación en pantalla (4:3)</PresentationFormat>
  <Paragraphs>84</Paragraphs>
  <Slides>15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Diapositiva 1</vt:lpstr>
      <vt:lpstr>PEQUEÑOS JUEGOS GRANDES MOMENTOS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PEQUEÑOS JUEGOS GRANDES MOMENTOS</dc:title>
  <dc:creator>MªPilar</dc:creator>
  <cp:lastModifiedBy>MªPilar</cp:lastModifiedBy>
  <cp:revision>17</cp:revision>
  <dcterms:created xsi:type="dcterms:W3CDTF">2020-03-24T19:54:42Z</dcterms:created>
  <dcterms:modified xsi:type="dcterms:W3CDTF">2020-03-25T17:45:24Z</dcterms:modified>
</cp:coreProperties>
</file>